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67" autoAdjust="0"/>
    <p:restoredTop sz="94660"/>
  </p:normalViewPr>
  <p:slideViewPr>
    <p:cSldViewPr showGuides="1">
      <p:cViewPr>
        <p:scale>
          <a:sx n="100" d="100"/>
          <a:sy n="100" d="100"/>
        </p:scale>
        <p:origin x="-1230" y="22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23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81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2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0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8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2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58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99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56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36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9754-95F0-4A50-BAA9-EB2F0AC797C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80B9-C1E9-45E6-A346-B09E8D7269A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49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697" y="192921"/>
            <a:ext cx="5765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cap="all" dirty="0" smtClean="0">
                <a:solidFill>
                  <a:schemeClr val="accent1">
                    <a:lumMod val="75000"/>
                  </a:schemeClr>
                </a:solidFill>
              </a:rPr>
              <a:t>Форум </a:t>
            </a:r>
            <a:r>
              <a:rPr lang="ru-RU" sz="2000" cap="all" dirty="0" err="1" smtClean="0">
                <a:solidFill>
                  <a:schemeClr val="accent1">
                    <a:lumMod val="75000"/>
                  </a:schemeClr>
                </a:solidFill>
              </a:rPr>
              <a:t>нотаріусів</a:t>
            </a:r>
            <a:r>
              <a:rPr lang="ru-RU" sz="2000" cap="al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Децентралізація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сфері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державної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реєстрації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нотаріус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державний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реєстратор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492" y="1487905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Центр </a:t>
            </a:r>
            <a:r>
              <a:rPr lang="uk-UA" sz="1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культури і мистецтв Київського національного економічного університету (КНЕУ) </a:t>
            </a:r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uk-UA" sz="1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м. </a:t>
            </a:r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Київ,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вул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.</a:t>
            </a:r>
            <a:r>
              <a:rPr lang="uk-UA" sz="16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 Дегтярівська, 49 </a:t>
            </a:r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г)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492" y="207268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ПРОГРАМА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0638051"/>
              </p:ext>
            </p:extLst>
          </p:nvPr>
        </p:nvGraphicFramePr>
        <p:xfrm>
          <a:off x="260648" y="2534344"/>
          <a:ext cx="6408712" cy="7042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1362712267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xmlns="" val="688172061"/>
                    </a:ext>
                  </a:extLst>
                </a:gridCol>
              </a:tblGrid>
              <a:tr h="289727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11.45 – 12.30</a:t>
                      </a:r>
                      <a:endParaRPr lang="ru-RU" sz="120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Реєстрація учасників</a:t>
                      </a:r>
                      <a:endParaRPr lang="ru-RU" sz="120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7489178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Відкриття форуму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7418514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12.30 – 13.00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Вітальне слово та ключові питання форуму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5804598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Петренко Павло Дмитрович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Міністр юстиції України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1468591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Іванченко Оксана Павлівна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Заступник міністра – керівник апарату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9798340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Алексєєв Ігор Сергійович –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Народний депутат України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501007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Сторожук Дмитро Анатолійович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Народний депутат України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084289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Мартинюк Олена Антонівна –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Директор Департаменту з питань нотаріату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1886702"/>
                  </a:ext>
                </a:extLst>
              </a:tr>
              <a:tr h="482880">
                <a:tc gridSpan="2"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Тема:  «Нормативно-правове забезпечення повноважень нотаріуса у сфері державної реєстрації прав на нерухоме майно та бізнесу»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3161256"/>
                  </a:ext>
                </a:extLst>
              </a:tr>
              <a:tr h="475216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13.00 – 13.10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Ференс</a:t>
                      </a:r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Олена Миколаївна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Директор Департаменту цивільного, фінансового законодавства та законодавства з питань земельних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6060131"/>
                  </a:ext>
                </a:extLst>
              </a:tr>
              <a:tr h="482880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13.10 – 13.20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Бенедисюк</a:t>
                      </a:r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Сергій Володимирович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Директор Департаменту державної реєстрації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2668750"/>
                  </a:ext>
                </a:extLst>
              </a:tr>
              <a:tr h="482880">
                <a:tc gridSpan="2"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Тема: «Надання доступу до Єдиного державного реєстру юридичних осі, фізичних осіб – підприємців та громадських формувань»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6912487"/>
                  </a:ext>
                </a:extLst>
              </a:tr>
              <a:tr h="482880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13.20 – 13.30 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Зелів’янський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Олексій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Євгенович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Заступник генерального директора з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технічних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питань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ДП «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Інформаційно-ресурсний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центр»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9238981"/>
                  </a:ext>
                </a:extLst>
              </a:tr>
              <a:tr h="289727">
                <a:tc gridSpan="2"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Тема: «Порядок надання доступу до державного реєстру речових прав на нерухоме майно»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0937521"/>
                  </a:ext>
                </a:extLst>
              </a:tr>
              <a:tr h="482880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13.30 – 13.45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Кісельова</a:t>
                      </a:r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Ельвіра Марківна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Заступник генерального директора з технологічних питань ДП «Національні інформаційні системи»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0552876"/>
                  </a:ext>
                </a:extLst>
              </a:tr>
              <a:tr h="482880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13.45 – 13.55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Марченко Володимир Миколайович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приватний нотаріус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Харківського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міського нотаріального округу, член Академії нотаріусів України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8475912"/>
                  </a:ext>
                </a:extLst>
              </a:tr>
              <a:tr h="482880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13.55 – 14.10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Суханова</a:t>
                      </a:r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Тетяна Олександрівна –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приватний</a:t>
                      </a:r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нотаріус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Вінницького </a:t>
                      </a:r>
                      <a:r>
                        <a:rPr lang="uk-U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міського нотаріального округу</a:t>
                      </a:r>
                      <a:endParaRPr lang="ru-RU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5836802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14.10– 14.30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Питання й відповіді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119020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14.30 – 14.35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Заключне слово</a:t>
                      </a:r>
                      <a:endParaRPr lang="ru-RU" sz="120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80672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208584"/>
            <a:ext cx="68555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17 грудня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8908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257</Words>
  <Application>Microsoft Office PowerPoint</Application>
  <PresentationFormat>Аркуш A4 (210x297 мм)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SergeyS</dc:creator>
  <cp:lastModifiedBy>Роман Малик (RMJ-VTX-UKR41 - r.malyk)</cp:lastModifiedBy>
  <cp:revision>7</cp:revision>
  <dcterms:created xsi:type="dcterms:W3CDTF">2015-12-15T15:09:07Z</dcterms:created>
  <dcterms:modified xsi:type="dcterms:W3CDTF">2015-12-16T07:33:37Z</dcterms:modified>
</cp:coreProperties>
</file>